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showGuides="1">
      <p:cViewPr varScale="1">
        <p:scale>
          <a:sx n="128" d="100"/>
          <a:sy n="128" d="100"/>
        </p:scale>
        <p:origin x="4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9763-C7AC-0F48-80F1-7F4B1BBB1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E2D0D-8780-F64D-AF9D-7B1104133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11480D-3C4B-2E40-8C69-62A1EA3CF804}"/>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4CE0FA51-F97A-924C-8580-0331CFA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8D18F-D720-1B45-BA30-C320EAACBBF0}"/>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97878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F4F1-D9B6-9642-81BC-3BCACCC3F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F0A09D-9679-584B-BBBE-8A4AD3008A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2BB11-6D39-D64A-8274-F1B21B1FD0F5}"/>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E045E753-A7C2-B949-8A7C-DB42C2E1A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19A30-0018-A144-8E38-B2F19B629558}"/>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704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F5684-759D-F847-8604-6241A9F2D4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C0BA6-B4BB-9042-9993-B9BF8C326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9F2C2-330A-4241-BDDF-3CB0C96FF964}"/>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D067F964-55E3-9E4B-9BA1-1642CEB4A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C7A44-7892-9F4C-A8FB-AF9A8EFC5743}"/>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5711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BB60-CF43-BD41-A6A5-C73D9A243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CCD9B-0008-CB49-8238-9AC2F2AEB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4D24A-BC42-9D46-8450-1730D4995A0F}"/>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776F2F94-A893-CF4A-8480-11081CC33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4B3D9-2411-2C40-837E-D997E75D17BF}"/>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5623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306B-FD99-C846-B28F-5FC8D025D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34B6A-C93C-414B-8AC0-BDEAF7FDB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0EB7-2126-304E-B131-E41EE15668D3}"/>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701755F7-ACD1-4842-896E-AF7C52EB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77B4-4601-BD40-9DA1-4D5DBFF2B3CA}"/>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359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F15D-A059-044A-9C71-125D163A1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58BE7-2F81-874E-86D7-C26CFC7C6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63CE9-DDFF-8443-9C9B-3D08AE972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5043B4-88BC-DC49-8969-37B14E407CD9}"/>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6" name="Footer Placeholder 5">
            <a:extLst>
              <a:ext uri="{FF2B5EF4-FFF2-40B4-BE49-F238E27FC236}">
                <a16:creationId xmlns:a16="http://schemas.microsoft.com/office/drawing/2014/main" id="{3B726534-3E55-7D4D-89E9-809970405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71ED7-AE32-7146-A086-94FB75DD2036}"/>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15736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1CD1-3101-974E-96B5-9FCB420ED2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73490-1CFC-3C42-848C-2BE3700C0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7C5429-2662-FA4F-915E-0CB7A6E298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83473-7AA1-3948-BBE9-A2BE64977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90E26-5BA1-A342-889D-9B425D105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CD36E-E9FC-0F4B-B211-578A134FB39D}"/>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8" name="Footer Placeholder 7">
            <a:extLst>
              <a:ext uri="{FF2B5EF4-FFF2-40B4-BE49-F238E27FC236}">
                <a16:creationId xmlns:a16="http://schemas.microsoft.com/office/drawing/2014/main" id="{3ECD4692-17C9-4041-86E5-EB60F0DDC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61FDF-BA3E-3F49-9AAD-AED6ED246063}"/>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13065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E4D1-1602-BA40-9F9C-F045EA917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CAAE8-C52C-BA4B-8C2D-4A7FE3AF5FF0}"/>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4" name="Footer Placeholder 3">
            <a:extLst>
              <a:ext uri="{FF2B5EF4-FFF2-40B4-BE49-F238E27FC236}">
                <a16:creationId xmlns:a16="http://schemas.microsoft.com/office/drawing/2014/main" id="{5994D13E-F0E9-1A44-BF55-6A3DEDFB8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D1686-0850-D846-8254-24077221AFA6}"/>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356582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34CC2-1940-F940-91FD-294035E17AFF}"/>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3" name="Footer Placeholder 2">
            <a:extLst>
              <a:ext uri="{FF2B5EF4-FFF2-40B4-BE49-F238E27FC236}">
                <a16:creationId xmlns:a16="http://schemas.microsoft.com/office/drawing/2014/main" id="{87372110-6148-954E-A900-4E17BE485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0A57B-9D1B-FD45-AA54-092980DA1CFF}"/>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327619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C585-D1FF-E047-883F-D7C8D2C3B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6D5EB-F08E-E543-B100-906B4ECAD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AE6FBA-EB3F-6A4C-96DF-42B38D6CD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BE565-D38D-3740-8ADD-B6EC91B21D70}"/>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6" name="Footer Placeholder 5">
            <a:extLst>
              <a:ext uri="{FF2B5EF4-FFF2-40B4-BE49-F238E27FC236}">
                <a16:creationId xmlns:a16="http://schemas.microsoft.com/office/drawing/2014/main" id="{319FBE75-0C37-9F4D-A85C-9E10993C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ECBAC-A84D-A14D-A8CC-A60A5FE0FB4E}"/>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19586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4A34-946D-C940-8F3B-C15F5293B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7AE416-8B2A-EF48-9FFC-E6806F9AD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EE8CF-8013-EA46-8A92-52B54ACB2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304C7-11C2-6342-84D8-6557E1FE0D3B}"/>
              </a:ext>
            </a:extLst>
          </p:cNvPr>
          <p:cNvSpPr>
            <a:spLocks noGrp="1"/>
          </p:cNvSpPr>
          <p:nvPr>
            <p:ph type="dt" sz="half" idx="10"/>
          </p:nvPr>
        </p:nvSpPr>
        <p:spPr/>
        <p:txBody>
          <a:bodyPr/>
          <a:lstStyle/>
          <a:p>
            <a:fld id="{701AC686-4671-B64A-9231-DE26091D1F73}" type="datetimeFigureOut">
              <a:rPr lang="en-US" smtClean="0"/>
              <a:t>2/19/20</a:t>
            </a:fld>
            <a:endParaRPr lang="en-US"/>
          </a:p>
        </p:txBody>
      </p:sp>
      <p:sp>
        <p:nvSpPr>
          <p:cNvPr id="6" name="Footer Placeholder 5">
            <a:extLst>
              <a:ext uri="{FF2B5EF4-FFF2-40B4-BE49-F238E27FC236}">
                <a16:creationId xmlns:a16="http://schemas.microsoft.com/office/drawing/2014/main" id="{25A2724A-B020-9D47-A028-E2F965E9E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30F18-04B0-AE47-8F36-DB3DCAEBE277}"/>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35023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FCE4B-93A0-0C4E-AB2C-257D8F5C9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1FDC-A105-F946-878E-E6C383426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3BEF0-D1B5-EF41-8E07-5A9B9FE04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AC686-4671-B64A-9231-DE26091D1F73}" type="datetimeFigureOut">
              <a:rPr lang="en-US" smtClean="0"/>
              <a:t>2/19/20</a:t>
            </a:fld>
            <a:endParaRPr lang="en-US"/>
          </a:p>
        </p:txBody>
      </p:sp>
      <p:sp>
        <p:nvSpPr>
          <p:cNvPr id="5" name="Footer Placeholder 4">
            <a:extLst>
              <a:ext uri="{FF2B5EF4-FFF2-40B4-BE49-F238E27FC236}">
                <a16:creationId xmlns:a16="http://schemas.microsoft.com/office/drawing/2014/main" id="{D60D566E-593E-194E-A4D2-999A57AF9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6EEE9-FC1A-D448-9B28-16576B03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7F232-6643-D644-A905-2E57F988F118}" type="slidenum">
              <a:rPr lang="en-US" smtClean="0"/>
              <a:t>‹#›</a:t>
            </a:fld>
            <a:endParaRPr lang="en-US"/>
          </a:p>
        </p:txBody>
      </p:sp>
    </p:spTree>
    <p:extLst>
      <p:ext uri="{BB962C8B-B14F-4D97-AF65-F5344CB8AC3E}">
        <p14:creationId xmlns:p14="http://schemas.microsoft.com/office/powerpoint/2010/main" val="229757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AF1D4-69F5-BD45-A06F-345F4D7850DE}"/>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FDEBE0-14C6-AF41-9474-BAF6385732BD}"/>
              </a:ext>
            </a:extLst>
          </p:cNvPr>
          <p:cNvSpPr txBox="1"/>
          <p:nvPr/>
        </p:nvSpPr>
        <p:spPr>
          <a:xfrm>
            <a:off x="1023730" y="1133061"/>
            <a:ext cx="10167731" cy="2123658"/>
          </a:xfrm>
          <a:prstGeom prst="rect">
            <a:avLst/>
          </a:prstGeom>
          <a:noFill/>
        </p:spPr>
        <p:txBody>
          <a:bodyPr wrap="square" rtlCol="0">
            <a:spAutoFit/>
          </a:bodyPr>
          <a:lstStyle/>
          <a:p>
            <a:pPr algn="ctr"/>
            <a:r>
              <a:rPr lang="en-US" sz="6600" b="1" dirty="0"/>
              <a:t>BOX-CITY </a:t>
            </a:r>
          </a:p>
          <a:p>
            <a:pPr algn="ctr"/>
            <a:r>
              <a:rPr lang="en-US" sz="6600" b="1" dirty="0"/>
              <a:t>Urban Design / Community</a:t>
            </a:r>
          </a:p>
        </p:txBody>
      </p:sp>
      <p:sp>
        <p:nvSpPr>
          <p:cNvPr id="4" name="TextBox 3">
            <a:extLst>
              <a:ext uri="{FF2B5EF4-FFF2-40B4-BE49-F238E27FC236}">
                <a16:creationId xmlns:a16="http://schemas.microsoft.com/office/drawing/2014/main" id="{42C6C062-4D4D-7C41-8DF5-9EDC687952B1}"/>
              </a:ext>
            </a:extLst>
          </p:cNvPr>
          <p:cNvSpPr txBox="1"/>
          <p:nvPr/>
        </p:nvSpPr>
        <p:spPr>
          <a:xfrm>
            <a:off x="1023730" y="3601282"/>
            <a:ext cx="10167731" cy="1938992"/>
          </a:xfrm>
          <a:prstGeom prst="rect">
            <a:avLst/>
          </a:prstGeom>
          <a:noFill/>
        </p:spPr>
        <p:txBody>
          <a:bodyPr wrap="square" rtlCol="0">
            <a:spAutoFit/>
          </a:bodyPr>
          <a:lstStyle/>
          <a:p>
            <a:pPr algn="ctr"/>
            <a:r>
              <a:rPr lang="en-US" sz="4000" dirty="0"/>
              <a:t>Spring 2020</a:t>
            </a:r>
          </a:p>
          <a:p>
            <a:pPr algn="ctr"/>
            <a:r>
              <a:rPr lang="en-US" sz="4000" dirty="0"/>
              <a:t>Hilliard Art Museum</a:t>
            </a:r>
          </a:p>
          <a:p>
            <a:pPr algn="ctr"/>
            <a:r>
              <a:rPr lang="en-US" sz="4000" dirty="0"/>
              <a:t>Grades K-2 </a:t>
            </a:r>
          </a:p>
        </p:txBody>
      </p:sp>
    </p:spTree>
    <p:extLst>
      <p:ext uri="{BB962C8B-B14F-4D97-AF65-F5344CB8AC3E}">
        <p14:creationId xmlns:p14="http://schemas.microsoft.com/office/powerpoint/2010/main" val="95553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E3074-4130-944F-B6F3-AEB89D19FC3A}"/>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679FE0-9AA5-6048-B1F1-91CBCF033552}"/>
              </a:ext>
            </a:extLst>
          </p:cNvPr>
          <p:cNvPicPr>
            <a:picLocks noChangeAspect="1"/>
          </p:cNvPicPr>
          <p:nvPr/>
        </p:nvPicPr>
        <p:blipFill rotWithShape="1">
          <a:blip r:embed="rId2"/>
          <a:srcRect r="13381" b="13381"/>
          <a:stretch/>
        </p:blipFill>
        <p:spPr>
          <a:xfrm>
            <a:off x="516050" y="617837"/>
            <a:ext cx="6865962" cy="5152767"/>
          </a:xfrm>
          <a:prstGeom prst="rect">
            <a:avLst/>
          </a:prstGeom>
        </p:spPr>
      </p:pic>
      <p:sp>
        <p:nvSpPr>
          <p:cNvPr id="5" name="TextBox 4">
            <a:extLst>
              <a:ext uri="{FF2B5EF4-FFF2-40B4-BE49-F238E27FC236}">
                <a16:creationId xmlns:a16="http://schemas.microsoft.com/office/drawing/2014/main" id="{79167EAF-DF61-2B40-892A-6AD3EDFF4511}"/>
              </a:ext>
            </a:extLst>
          </p:cNvPr>
          <p:cNvSpPr txBox="1"/>
          <p:nvPr/>
        </p:nvSpPr>
        <p:spPr>
          <a:xfrm>
            <a:off x="7712765" y="1736229"/>
            <a:ext cx="4104861" cy="3385542"/>
          </a:xfrm>
          <a:prstGeom prst="rect">
            <a:avLst/>
          </a:prstGeom>
          <a:noFill/>
        </p:spPr>
        <p:txBody>
          <a:bodyPr wrap="square" rtlCol="0">
            <a:spAutoFit/>
          </a:bodyPr>
          <a:lstStyle/>
          <a:p>
            <a:r>
              <a:rPr lang="en-US" sz="2800" i="1" dirty="0"/>
              <a:t>Robert C. Tannen | BOX-CITY </a:t>
            </a:r>
            <a:r>
              <a:rPr lang="en-US" sz="2800" dirty="0"/>
              <a:t>is an interactive exhibition using cardboard boxes as to-scale models that allow museum visitors to explore designing their own city.</a:t>
            </a:r>
          </a:p>
          <a:p>
            <a:endParaRPr lang="en-US" dirty="0"/>
          </a:p>
        </p:txBody>
      </p:sp>
    </p:spTree>
    <p:extLst>
      <p:ext uri="{BB962C8B-B14F-4D97-AF65-F5344CB8AC3E}">
        <p14:creationId xmlns:p14="http://schemas.microsoft.com/office/powerpoint/2010/main" val="297292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E74C47-9BB3-1E42-8241-136F6A77042F}"/>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man, person, front&#10;&#10;Description automatically generated">
            <a:extLst>
              <a:ext uri="{FF2B5EF4-FFF2-40B4-BE49-F238E27FC236}">
                <a16:creationId xmlns:a16="http://schemas.microsoft.com/office/drawing/2014/main" id="{231540A0-0617-034D-A1F3-29EBC0E68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92" y="1390869"/>
            <a:ext cx="5841143" cy="3730902"/>
          </a:xfrm>
          <a:prstGeom prst="rect">
            <a:avLst/>
          </a:prstGeom>
        </p:spPr>
      </p:pic>
      <p:sp>
        <p:nvSpPr>
          <p:cNvPr id="4" name="TextBox 3">
            <a:extLst>
              <a:ext uri="{FF2B5EF4-FFF2-40B4-BE49-F238E27FC236}">
                <a16:creationId xmlns:a16="http://schemas.microsoft.com/office/drawing/2014/main" id="{A0716EB4-2493-BE4D-AFE9-60FCB01EBF51}"/>
              </a:ext>
            </a:extLst>
          </p:cNvPr>
          <p:cNvSpPr txBox="1"/>
          <p:nvPr/>
        </p:nvSpPr>
        <p:spPr>
          <a:xfrm>
            <a:off x="7105135" y="1736229"/>
            <a:ext cx="4683211" cy="3385542"/>
          </a:xfrm>
          <a:prstGeom prst="rect">
            <a:avLst/>
          </a:prstGeom>
          <a:noFill/>
        </p:spPr>
        <p:txBody>
          <a:bodyPr wrap="square" rtlCol="0">
            <a:spAutoFit/>
          </a:bodyPr>
          <a:lstStyle/>
          <a:p>
            <a:r>
              <a:rPr lang="en-US" sz="2800" dirty="0"/>
              <a:t>Robert C. Tannen is an artist and regional planner, who lives in New Orleans, LA. He designed </a:t>
            </a:r>
            <a:r>
              <a:rPr lang="en-US" sz="2800" i="1" dirty="0"/>
              <a:t>BOX-CITY</a:t>
            </a:r>
            <a:r>
              <a:rPr lang="en-US" sz="2800" dirty="0"/>
              <a:t> to encourage people to think about how we will live in the future.</a:t>
            </a:r>
          </a:p>
          <a:p>
            <a:endParaRPr lang="en-US" dirty="0"/>
          </a:p>
        </p:txBody>
      </p:sp>
    </p:spTree>
    <p:extLst>
      <p:ext uri="{BB962C8B-B14F-4D97-AF65-F5344CB8AC3E}">
        <p14:creationId xmlns:p14="http://schemas.microsoft.com/office/powerpoint/2010/main" val="398648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F976C9-570F-5E46-A284-A6C8E0748A9F}"/>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8" descr="A picture containing box, table, standing, man&#10;&#10;Description automatically generated">
            <a:extLst>
              <a:ext uri="{FF2B5EF4-FFF2-40B4-BE49-F238E27FC236}">
                <a16:creationId xmlns:a16="http://schemas.microsoft.com/office/drawing/2014/main" id="{FC9E1244-6E91-3C43-B855-53CFD3A9D8F4}"/>
              </a:ext>
            </a:extLst>
          </p:cNvPr>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a:xfrm>
            <a:off x="569027" y="931722"/>
            <a:ext cx="6706416" cy="4405492"/>
          </a:xfrm>
          <a:prstGeom prst="rect">
            <a:avLst/>
          </a:prstGeom>
        </p:spPr>
      </p:pic>
      <p:sp>
        <p:nvSpPr>
          <p:cNvPr id="4" name="TextBox 3">
            <a:extLst>
              <a:ext uri="{FF2B5EF4-FFF2-40B4-BE49-F238E27FC236}">
                <a16:creationId xmlns:a16="http://schemas.microsoft.com/office/drawing/2014/main" id="{C991AB84-0255-9B4A-A950-6D1CBA1FD8E2}"/>
              </a:ext>
            </a:extLst>
          </p:cNvPr>
          <p:cNvSpPr txBox="1"/>
          <p:nvPr/>
        </p:nvSpPr>
        <p:spPr>
          <a:xfrm>
            <a:off x="7583556" y="1341881"/>
            <a:ext cx="4234070" cy="3816429"/>
          </a:xfrm>
          <a:prstGeom prst="rect">
            <a:avLst/>
          </a:prstGeom>
          <a:noFill/>
        </p:spPr>
        <p:txBody>
          <a:bodyPr wrap="square" rtlCol="0">
            <a:spAutoFit/>
          </a:bodyPr>
          <a:lstStyle/>
          <a:p>
            <a:r>
              <a:rPr lang="en-US" sz="2800" dirty="0" err="1"/>
              <a:t>Phanat</a:t>
            </a:r>
            <a:r>
              <a:rPr lang="en-US" sz="2800" dirty="0"/>
              <a:t> is an urban designer and community organizer. He lives and works in New Iberia, LA. He is the Hilliard Art Museum’s Teaching Artist in Residence for Spring 2020 and will be your guide at the museum.</a:t>
            </a:r>
          </a:p>
          <a:p>
            <a:endParaRPr lang="en-US" dirty="0"/>
          </a:p>
        </p:txBody>
      </p:sp>
    </p:spTree>
    <p:extLst>
      <p:ext uri="{BB962C8B-B14F-4D97-AF65-F5344CB8AC3E}">
        <p14:creationId xmlns:p14="http://schemas.microsoft.com/office/powerpoint/2010/main" val="169722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C5F5D-B522-6444-8801-5E197596DC19}"/>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ED1087CC-9DC9-784B-8274-E9C342172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05" y="491687"/>
            <a:ext cx="4320209" cy="5383439"/>
          </a:xfrm>
          <a:prstGeom prst="rect">
            <a:avLst/>
          </a:prstGeom>
        </p:spPr>
      </p:pic>
      <p:sp>
        <p:nvSpPr>
          <p:cNvPr id="5" name="TextBox 4">
            <a:extLst>
              <a:ext uri="{FF2B5EF4-FFF2-40B4-BE49-F238E27FC236}">
                <a16:creationId xmlns:a16="http://schemas.microsoft.com/office/drawing/2014/main" id="{1B202D08-1D68-6446-B945-F4F2D2EF0376}"/>
              </a:ext>
            </a:extLst>
          </p:cNvPr>
          <p:cNvSpPr txBox="1"/>
          <p:nvPr/>
        </p:nvSpPr>
        <p:spPr>
          <a:xfrm>
            <a:off x="5963478" y="2345635"/>
            <a:ext cx="5387009" cy="2308324"/>
          </a:xfrm>
          <a:prstGeom prst="rect">
            <a:avLst/>
          </a:prstGeom>
          <a:noFill/>
        </p:spPr>
        <p:txBody>
          <a:bodyPr wrap="square" rtlCol="0">
            <a:spAutoFit/>
          </a:bodyPr>
          <a:lstStyle/>
          <a:p>
            <a:r>
              <a:rPr lang="en-US" sz="4400"/>
              <a:t>BOX-CITY </a:t>
            </a:r>
          </a:p>
          <a:p>
            <a:r>
              <a:rPr lang="en-US" sz="4400"/>
              <a:t>Building </a:t>
            </a:r>
            <a:r>
              <a:rPr lang="en-US" sz="4400" dirty="0"/>
              <a:t>Code</a:t>
            </a:r>
          </a:p>
          <a:p>
            <a:endParaRPr lang="en-US" sz="2800" dirty="0"/>
          </a:p>
          <a:p>
            <a:r>
              <a:rPr lang="en-US" sz="2800" dirty="0"/>
              <a:t>Guidelines for Building </a:t>
            </a:r>
          </a:p>
        </p:txBody>
      </p:sp>
    </p:spTree>
    <p:extLst>
      <p:ext uri="{BB962C8B-B14F-4D97-AF65-F5344CB8AC3E}">
        <p14:creationId xmlns:p14="http://schemas.microsoft.com/office/powerpoint/2010/main" val="3996567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122</Words>
  <Application>Microsoft Macintosh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A Gottardi</dc:creator>
  <cp:lastModifiedBy>Susan A Gottardi</cp:lastModifiedBy>
  <cp:revision>2</cp:revision>
  <dcterms:created xsi:type="dcterms:W3CDTF">2020-02-19T15:21:52Z</dcterms:created>
  <dcterms:modified xsi:type="dcterms:W3CDTF">2020-02-19T15:33:04Z</dcterms:modified>
</cp:coreProperties>
</file>